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42AC-6055-475B-B360-C68B63A7CD41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3AA2-D5EE-421C-BBF1-13BEB018A0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BA58-F8AF-4DD8-88C8-303370516045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E3D8-9A0B-4C64-8780-C369D3394C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0ECA-CE7C-4B83-B359-05FE6E4B33FE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10611-F22B-48D6-90C5-463ABFA18A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9F63-9BFF-45C3-A971-5FC9A0432342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45DB-C1C4-4084-B1F8-8D67115BBD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9C4B-E1A5-4AA9-A3D2-8642D534A1E4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6C91-DA8F-476E-9970-8A702FAFE0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4BFA-7F5A-47D0-BF21-1B08B64C9922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51A52-5315-479A-B682-DA21108E9E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6048-F80D-423C-9F06-A0DA137AE213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F472-DA08-47B8-9F18-EC6C5EBAC9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1FCB8-A937-45A9-B1C7-2B34E8D931D8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C3CD-F829-43F7-B09F-DEC0421FBB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0031-A178-4370-8356-67108B322179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85CB-45B0-47AB-9C90-203F4E6558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5028-A018-44F7-8407-EF8E1A5102EA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DF84-12A9-4CAD-95CB-F663146892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4BC01-159C-4E41-A598-7768C50595C2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BABE-7671-4D0E-8675-7A678DD426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9D779E-7855-4D22-85AC-76977DE70411}" type="datetimeFigureOut">
              <a:rPr lang="el-GR"/>
              <a:pPr>
                <a:defRPr/>
              </a:pPr>
              <a:t>23/2/2013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CA2FA-F48F-4409-B5DA-CA9C78D908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/>
          </a:p>
        </p:txBody>
      </p:sp>
      <p:graphicFrame>
        <p:nvGraphicFramePr>
          <p:cNvPr id="13315" name="3 - Γράφημα"/>
          <p:cNvGraphicFramePr>
            <a:graphicFrameLocks/>
          </p:cNvGraphicFramePr>
          <p:nvPr/>
        </p:nvGraphicFramePr>
        <p:xfrm>
          <a:off x="0" y="74613"/>
          <a:ext cx="9144000" cy="6783387"/>
        </p:xfrm>
        <a:graphic>
          <a:graphicData uri="http://schemas.openxmlformats.org/presentationml/2006/ole">
            <p:oleObj spid="_x0000_s13315" name="Chart" r:id="rId3" imgW="9882472" imgH="67793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graphicFrame>
        <p:nvGraphicFramePr>
          <p:cNvPr id="14339" name="3 - Γράφημα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presentationml/2006/ole">
            <p:oleObj spid="_x0000_s14339" r:id="rId3" imgW="9242337" imgH="6956139" progId="Excel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graphicFrame>
        <p:nvGraphicFramePr>
          <p:cNvPr id="15363" name="3 - Γράφημα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presentationml/2006/ole">
            <p:oleObj spid="_x0000_s15363" r:id="rId3" imgW="9242337" imgH="695613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graphicFrame>
        <p:nvGraphicFramePr>
          <p:cNvPr id="16387" name="3 - Γράφημα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presentationml/2006/ole">
            <p:oleObj spid="_x0000_s16387" r:id="rId3" imgW="9242337" imgH="6956139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Προβολή στην οθόνη (4:3)</PresentationFormat>
  <Paragraphs>0</Paragraphs>
  <Slides>4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Θέμα του Office</vt:lpstr>
      <vt:lpstr>Microsoft Excel Chart</vt:lpstr>
      <vt:lpstr>Microsoft Office Excel Chart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Asus</dc:creator>
  <cp:lastModifiedBy>ΜΑΚΗΣ</cp:lastModifiedBy>
  <cp:revision>3</cp:revision>
  <dcterms:created xsi:type="dcterms:W3CDTF">2013-01-25T10:50:52Z</dcterms:created>
  <dcterms:modified xsi:type="dcterms:W3CDTF">2013-02-23T08:05:40Z</dcterms:modified>
</cp:coreProperties>
</file>