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81" r:id="rId3"/>
    <p:sldId id="267" r:id="rId4"/>
    <p:sldId id="268" r:id="rId5"/>
    <p:sldId id="282" r:id="rId6"/>
    <p:sldId id="283" r:id="rId7"/>
    <p:sldId id="284" r:id="rId8"/>
    <p:sldId id="285" r:id="rId9"/>
    <p:sldId id="271" r:id="rId10"/>
    <p:sldId id="274" r:id="rId11"/>
    <p:sldId id="275" r:id="rId12"/>
    <p:sldId id="276" r:id="rId13"/>
    <p:sldId id="278" r:id="rId14"/>
    <p:sldId id="279" r:id="rId15"/>
    <p:sldId id="280" r:id="rId16"/>
    <p:sldId id="277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B9761-66B6-4105-9F9F-97561A470843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EFC78-24BC-49BA-9D43-93EBC18B9D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551A-1FB4-48BF-8716-F951E89AE982}" type="datetimeFigureOut">
              <a:rPr lang="el-GR" smtClean="0"/>
              <a:pPr/>
              <a:t>21/1/2013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C1E9-BD98-4541-8734-8F1E6F90949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5292079" y="1340768"/>
            <a:ext cx="3349001" cy="2088232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61048"/>
            <a:ext cx="9144000" cy="299695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1268" name="Picture 4" descr="http://www.streetartutopia.com/wp-content/uploads/2012/11/Street-Art-by-David-Walker-in-London-England-6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4818" name="Picture 2" descr="Artist Julian Beever 3D Street Paintings and Draw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3794" name="Picture 2" descr="Artist Julian Beever 3D Street Paintings and Draw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2770" name="Picture 2" descr="Απίστευτες 3D δημιουργίες απο κιμωλία (Vid+Pic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62" name="Picture 2" descr="http://www.ofono.gr/content/data/multimedia/images/3d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9938" name="Picture 2" descr="http://www.ofono.gr/content/data/multimedia/images/3d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8914" name="Picture 2" descr="http://www.ofono.gr/content/data/multimedia/images/3d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 descr="http://www.gazzetta.gr/sites/default/files/imagecache/multimedia_normal/article/2012_11/villagra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" y="4469"/>
            <a:ext cx="9143170" cy="6853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 descr="https://fbcdn-sphotos-a-a.akamaihd.net/hphotos-ak-prn1/69433_441858019209082_212281077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https://fbcdn-sphotos-g-a.akamaihd.net/hphotos-ak-snc6/255133_439915336070017_359683326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https://fbcdn-sphotos-f-a.akamaihd.net/hphotos-ak-ash3/14217_375374602551158_2060956569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8674" name="Picture 2" descr="a shadow sidewalk chalk street art8 Innovative sidewalk shadow chalk street art (14 photo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8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7650" name="Picture 2" descr="http://t2.gstatic.com/images?q=tbn:ANd9GcQotc6mHKEDL4Mt0MKdwMNfrlmitNV-WMsZO6Nshx6_avPdV9wiwWMZzzo-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6626" name="Picture 2" descr="http://blog.duirwaigh.com/wp-content/uploads/2012/11/chalk-art-raf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5602" name="Picture 2" descr="http://s3.amazonaws.com/materialicious2/images/fun-3d-street-art-made-with-chalk-m.jpg?1354312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7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https://fbcdn-sphotos-h-a.akamaihd.net/hphotos-ak-snc7/481729_440215629373321_1910079191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mpampas</dc:creator>
  <cp:lastModifiedBy>miltos</cp:lastModifiedBy>
  <cp:revision>50</cp:revision>
  <dcterms:created xsi:type="dcterms:W3CDTF">2012-11-21T17:57:15Z</dcterms:created>
  <dcterms:modified xsi:type="dcterms:W3CDTF">2013-01-21T19:30:50Z</dcterms:modified>
</cp:coreProperties>
</file>