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4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    Από  πόσο  χρονών  χρησιμοποιείς  το  κινητο;    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Κάτω από 12</c:v>
                </c:pt>
                <c:pt idx="1">
                  <c:v>Πάνω από 12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51</c:v>
                </c:pt>
                <c:pt idx="1">
                  <c:v>48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Πόσο συχνά αγοράζεις κινητό;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Κάθε χρόνο</c:v>
                </c:pt>
                <c:pt idx="1">
                  <c:v>Κάθε 2 χρόνια</c:v>
                </c:pt>
                <c:pt idx="2">
                  <c:v>Κάθε 3 χρόνια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15</c:v>
                </c:pt>
                <c:pt idx="1">
                  <c:v>61</c:v>
                </c:pt>
                <c:pt idx="2">
                  <c:v>22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Tο βράδυ πριν κοιμηθείς που αφήνεις το κινητό σου;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Κομοδίνο</c:v>
                </c:pt>
                <c:pt idx="1">
                  <c:v>Γραφείο</c:v>
                </c:pt>
                <c:pt idx="2">
                  <c:v>Κρεβάτι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  <c:pt idx="2">
                  <c:v>18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To κινητό το χρησιμοποιείς κυρίως για: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Επικοινωνία</c:v>
                </c:pt>
                <c:pt idx="1">
                  <c:v>Ψυχαγωγία</c:v>
                </c:pt>
                <c:pt idx="2">
                  <c:v>και τα 2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Tι κινητό έχεις;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Απλό</c:v>
                </c:pt>
                <c:pt idx="1">
                  <c:v>Smartphone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15</c:v>
                </c:pt>
                <c:pt idx="1">
                  <c:v>60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Που έχεις συνήθως το κινητό σου;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Τσέπη</c:v>
                </c:pt>
                <c:pt idx="1">
                  <c:v>Τσάντα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47</c:v>
                </c:pt>
                <c:pt idx="1">
                  <c:v>26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Χώρος μνήμης - αποθήκευσης</c:v>
                </c:pt>
              </c:strCache>
            </c:strRef>
          </c:tx>
          <c:cat>
            <c:strRef>
              <c:f>Φύλλο1!$A$2:$A$7</c:f>
              <c:strCache>
                <c:ptCount val="6"/>
                <c:pt idx="0">
                  <c:v>1GB</c:v>
                </c:pt>
                <c:pt idx="1">
                  <c:v>2GB</c:v>
                </c:pt>
                <c:pt idx="2">
                  <c:v>3GB</c:v>
                </c:pt>
                <c:pt idx="3">
                  <c:v>4GB</c:v>
                </c:pt>
                <c:pt idx="4">
                  <c:v>8GB</c:v>
                </c:pt>
                <c:pt idx="5">
                  <c:v>16GB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12</c:v>
                </c:pt>
                <c:pt idx="1">
                  <c:v>18</c:v>
                </c:pt>
                <c:pt idx="2">
                  <c:v>9</c:v>
                </c:pt>
                <c:pt idx="3">
                  <c:v>7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Πόσες ώρες την ημέρα χρησιμοποιείς το κινητό σου;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1-2 ώρες</c:v>
                </c:pt>
                <c:pt idx="1">
                  <c:v>2-4 ώρες</c:v>
                </c:pt>
                <c:pt idx="2">
                  <c:v>Πάνω από 5 ώρες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29</c:v>
                </c:pt>
                <c:pt idx="1">
                  <c:v>26</c:v>
                </c:pt>
                <c:pt idx="2">
                  <c:v>15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Πόσο χρόνο την ημέρα το χρησιμοποιείς;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Έως 1 ώρα</c:v>
                </c:pt>
                <c:pt idx="1">
                  <c:v> 2-3 ώρες</c:v>
                </c:pt>
                <c:pt idx="2">
                  <c:v> Πάνω από 3 ώρες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42</c:v>
                </c:pt>
                <c:pt idx="1">
                  <c:v>31</c:v>
                </c:pt>
                <c:pt idx="2">
                  <c:v>26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15289935112277653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Όταν είσαι με φίλους χρησιμοποιείς το κινητό;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 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44</c:v>
                </c:pt>
                <c:pt idx="1">
                  <c:v>27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Όταν μιλάς στο κινητό τι χρησιμοποιείς;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Ανοιχτή ακρόαση</c:v>
                </c:pt>
                <c:pt idx="1">
                  <c:v> Τη συσκευή</c:v>
                </c:pt>
                <c:pt idx="2">
                  <c:v> Hands Free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19</c:v>
                </c:pt>
                <c:pt idx="1">
                  <c:v>61</c:v>
                </c:pt>
                <c:pt idx="2">
                  <c:v>19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Όταν δεν έχει σήμα επιμένεις να πάρεις τηλέφωνο και να στείλεις μήνυμα;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 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44</c:v>
                </c:pt>
                <c:pt idx="1">
                  <c:v>29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 Όταν βρίσκεσαι σπίτι προτιμάς να μιλάς με: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 Σταθερό</c:v>
                </c:pt>
                <c:pt idx="1">
                  <c:v> Κινητό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36</c:v>
                </c:pt>
                <c:pt idx="1">
                  <c:v>35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Tο κινητό σου είναι: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Με σύνδεση</c:v>
                </c:pt>
                <c:pt idx="1">
                  <c:v>Καρτοκινητό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27</c:v>
                </c:pt>
                <c:pt idx="1">
                  <c:v>48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Έχεις επίγνωση των αρνητικών επιπτώσεων του κινητού σου;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53</c:v>
                </c:pt>
                <c:pt idx="1">
                  <c:v>19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Όταν αγοράζεις νέα συσκευή την παλιά τι την κάνεις;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Ανακυκλώνω</c:v>
                </c:pt>
                <c:pt idx="1">
                  <c:v>Την δίνω σε άλλον</c:v>
                </c:pt>
                <c:pt idx="2">
                  <c:v>Την πετάω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26</c:v>
                </c:pt>
                <c:pt idx="1">
                  <c:v>61</c:v>
                </c:pt>
                <c:pt idx="2">
                  <c:v>12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el-G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9585F-D54D-4A28-B806-7BEAED7F4F7E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76AB0-404E-4E77-A153-00103382FA2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76AB0-404E-4E77-A153-00103382FA26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4039-AAE9-4E67-A3D4-4B702BCE55CF}" type="datetimeFigureOut">
              <a:rPr lang="el-GR" smtClean="0"/>
              <a:t>14/1/2013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EBFD-4FEF-47BB-825D-88BB80EA0DE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 2 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</a:t>
            </a:r>
            <a:r>
              <a:rPr lang="el-G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ΠΙΠΤΩΣΕΙΣ ΚΙΝΗΤΟΥ</a:t>
            </a:r>
            <a:endParaRPr lang="el-GR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428728" y="928670"/>
          <a:ext cx="5886472" cy="410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285852" y="1285860"/>
          <a:ext cx="6029348" cy="374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214414" y="1071546"/>
          <a:ext cx="6100786" cy="395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071538" y="1071546"/>
          <a:ext cx="6243662" cy="395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142976" y="785794"/>
          <a:ext cx="6172224" cy="424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000100" y="1071546"/>
          <a:ext cx="6315100" cy="395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142976" y="1285860"/>
          <a:ext cx="6172224" cy="374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285852" y="1071546"/>
          <a:ext cx="6386538" cy="402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Γράφημα"/>
          <p:cNvGraphicFramePr/>
          <p:nvPr/>
        </p:nvGraphicFramePr>
        <p:xfrm>
          <a:off x="857224" y="1000108"/>
          <a:ext cx="71438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Γράφημα"/>
          <p:cNvGraphicFramePr/>
          <p:nvPr/>
        </p:nvGraphicFramePr>
        <p:xfrm>
          <a:off x="1142976" y="857232"/>
          <a:ext cx="700092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928662" y="857232"/>
          <a:ext cx="657229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828800" y="1214422"/>
          <a:ext cx="6029348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214414" y="1071546"/>
          <a:ext cx="6100786" cy="395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071538" y="1142984"/>
          <a:ext cx="6243662" cy="388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928662" y="714356"/>
          <a:ext cx="6386538" cy="431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000100" y="1071546"/>
          <a:ext cx="6315100" cy="395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Office PowerPoint</Application>
  <PresentationFormat>Προβολή στην οθόνη (4:3)</PresentationFormat>
  <Paragraphs>18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PROJECT 2     EΠΙΠΤΩΣΕΙΣ ΚΙΝΗΤΟΥ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Nikos</dc:creator>
  <cp:lastModifiedBy>Nikos</cp:lastModifiedBy>
  <cp:revision>4</cp:revision>
  <dcterms:created xsi:type="dcterms:W3CDTF">2013-01-14T17:32:45Z</dcterms:created>
  <dcterms:modified xsi:type="dcterms:W3CDTF">2013-01-14T18:07:38Z</dcterms:modified>
</cp:coreProperties>
</file>